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Add Existing Partner Data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NAD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33400"/>
            <a:ext cx="86868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Add Existing Partner Data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 Existing Partner Data</dc:title>
  <dc:creator>Arvind Rai</dc:creator>
  <cp:lastModifiedBy>Hewlett-Packard Company</cp:lastModifiedBy>
  <cp:revision>2</cp:revision>
  <dcterms:created xsi:type="dcterms:W3CDTF">2006-08-16T00:00:00Z</dcterms:created>
  <dcterms:modified xsi:type="dcterms:W3CDTF">2020-11-02T10:56:49Z</dcterms:modified>
</cp:coreProperties>
</file>