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List and Edit Nodal Officer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NAD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eGD-Arvind\Downloads\Student-Photo-Library-Academic-Repository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685800"/>
            <a:ext cx="8915400" cy="55256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2400" y="681355"/>
            <a:ext cx="8763000" cy="58718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List and Edit Nodal Officer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 and Edit Nodal Officer</dc:title>
  <dc:creator>Arvind Rai</dc:creator>
  <cp:lastModifiedBy>Hewlett-Packard Company</cp:lastModifiedBy>
  <cp:revision>2</cp:revision>
  <dcterms:created xsi:type="dcterms:W3CDTF">2006-08-16T00:00:00Z</dcterms:created>
  <dcterms:modified xsi:type="dcterms:W3CDTF">2020-11-02T10:55:28Z</dcterms:modified>
</cp:coreProperties>
</file>