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6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83" d="100"/>
          <a:sy n="83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9B5DA-4AB2-4F03-A3B6-38A095056FF4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D8FF3-5ECE-4746-BFDD-508C0915E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664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A7F-2F21-4011-BAF4-8C2672B011C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962A451-3013-42B4-BD78-257A40D1F7E5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A7F-2F21-4011-BAF4-8C2672B011C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451-3013-42B4-BD78-257A40D1F7E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A7F-2F21-4011-BAF4-8C2672B011C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451-3013-42B4-BD78-257A40D1F7E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A7F-2F21-4011-BAF4-8C2672B011C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451-3013-42B4-BD78-257A40D1F7E5}" type="slidenum">
              <a:rPr lang="en-IN" smtClean="0"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A7F-2F21-4011-BAF4-8C2672B011C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62A451-3013-42B4-BD78-257A40D1F7E5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A7F-2F21-4011-BAF4-8C2672B011C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451-3013-42B4-BD78-257A40D1F7E5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A7F-2F21-4011-BAF4-8C2672B011C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451-3013-42B4-BD78-257A40D1F7E5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A7F-2F21-4011-BAF4-8C2672B011C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451-3013-42B4-BD78-257A40D1F7E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A7F-2F21-4011-BAF4-8C2672B011C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451-3013-42B4-BD78-257A40D1F7E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A7F-2F21-4011-BAF4-8C2672B011C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451-3013-42B4-BD78-257A40D1F7E5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3A7F-2F21-4011-BAF4-8C2672B011C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62A451-3013-42B4-BD78-257A40D1F7E5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D23A7F-2F21-4011-BAF4-8C2672B011C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962A451-3013-42B4-BD78-257A40D1F7E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locker.gov.in/faq.html" TargetMode="External"/><Relationship Id="rId5" Type="http://schemas.openxmlformats.org/officeDocument/2006/relationships/hyperlink" Target="https://digilocker.gov.in/contactus.html" TargetMode="External"/><Relationship Id="rId4" Type="http://schemas.openxmlformats.org/officeDocument/2006/relationships/hyperlink" Target="https://digilocker.gov.in/privacypolicy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ocker.gov.in/webinars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gilocker.gov.i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ocker.gov.in/contactu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ocker.gov.in/index.php/apps/partners/pull/000048/DRVLC#repositoryfor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ocker.gov.in/index.php/apps/dashboard/#no-bac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ocker.gov.in/index.php/apps/partners/pull/002030/DGCER#repositoryfor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ocker.gov.in/index.php/apps/partners/pull/002030/DGCER#repositoryfor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9332" y="1340768"/>
            <a:ext cx="60315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DigiLocker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Manual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Testing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4597" y="3356992"/>
            <a:ext cx="34010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By-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Neeraj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Pandey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849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eera\Desktop\Tor Browser\WhatsApp Image 2020-10-08 at 9.57.07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44" y="691544"/>
            <a:ext cx="20702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eera\Desktop\Tor Browser\WhatsApp Image 2020-10-08 at 9.57.47 A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3848"/>
            <a:ext cx="2088232" cy="56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509182"/>
            <a:ext cx="4345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en-IN" b="1" u="sng" dirty="0"/>
              <a:t>Mobile Website Testing (</a:t>
            </a:r>
            <a:r>
              <a:rPr lang="en-IN" b="1" u="sng" dirty="0" err="1"/>
              <a:t>ios</a:t>
            </a:r>
            <a:r>
              <a:rPr lang="en-IN" b="1" u="sng" dirty="0"/>
              <a:t> &amp; Android)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926" y="1989700"/>
            <a:ext cx="41155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sz="1400" dirty="0" smtClean="0"/>
              <a:t>-&gt; In Privacy Policy, Contact us, &amp; F&amp;Qs Customer Support</a:t>
            </a:r>
          </a:p>
          <a:p>
            <a:pPr algn="just"/>
            <a:r>
              <a:rPr lang="en-IN" sz="1400" dirty="0" smtClean="0"/>
              <a:t>section Email is not clear</a:t>
            </a:r>
            <a:r>
              <a:rPr lang="en-IN" sz="1400" dirty="0" smtClean="0"/>
              <a:t>.</a:t>
            </a:r>
          </a:p>
          <a:p>
            <a:pPr algn="just"/>
            <a:endParaRPr lang="en-IN" sz="1400" dirty="0"/>
          </a:p>
          <a:p>
            <a:pPr algn="just"/>
            <a:r>
              <a:rPr lang="en-IN" sz="1400" dirty="0">
                <a:hlinkClick r:id="rId4"/>
              </a:rPr>
              <a:t>https://</a:t>
            </a:r>
            <a:r>
              <a:rPr lang="en-IN" sz="1400" dirty="0" smtClean="0">
                <a:hlinkClick r:id="rId4"/>
              </a:rPr>
              <a:t>digilocker.gov.in/privacypolicy.html</a:t>
            </a:r>
            <a:endParaRPr lang="en-IN" sz="1400" dirty="0" smtClean="0"/>
          </a:p>
          <a:p>
            <a:pPr algn="just"/>
            <a:r>
              <a:rPr lang="en-IN" sz="1400" dirty="0">
                <a:hlinkClick r:id="rId5"/>
              </a:rPr>
              <a:t>https://</a:t>
            </a:r>
            <a:r>
              <a:rPr lang="en-IN" sz="1400" dirty="0" smtClean="0">
                <a:hlinkClick r:id="rId5"/>
              </a:rPr>
              <a:t>digilocker.gov.in/contactus.html</a:t>
            </a:r>
            <a:endParaRPr lang="en-IN" sz="1400" dirty="0" smtClean="0"/>
          </a:p>
          <a:p>
            <a:pPr algn="just"/>
            <a:r>
              <a:rPr lang="en-IN" sz="1400" dirty="0">
                <a:hlinkClick r:id="rId6"/>
              </a:rPr>
              <a:t>https://</a:t>
            </a:r>
            <a:r>
              <a:rPr lang="en-IN" sz="1400" dirty="0" smtClean="0">
                <a:hlinkClick r:id="rId6"/>
              </a:rPr>
              <a:t>digilocker.gov.in/faq.html</a:t>
            </a:r>
            <a:endParaRPr lang="en-IN" sz="1400" dirty="0" smtClean="0"/>
          </a:p>
          <a:p>
            <a:pPr algn="just"/>
            <a:endParaRPr lang="en-IN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3717032"/>
            <a:ext cx="292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Chrome &amp; Safari Browser is used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691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eera\Desktop\Tor Browser\WhatsApp Image 2020-10-08 at 10.13.19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2592288" cy="623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eera\Desktop\Tor Browser\WhatsApp Image 2020-10-08 at 10.13.18 A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9806"/>
            <a:ext cx="2736432" cy="623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eera\Desktop\Tor Browser\WhatsApp Image 2020-10-08 at 9.51.35 A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56" y="389806"/>
            <a:ext cx="2232248" cy="624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9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era\Desktop\Tor Browser\WhatsApp Image 2020-10-08 at 9.54.01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260648"/>
            <a:ext cx="3096344" cy="65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2420888"/>
            <a:ext cx="47563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-&gt; Kindly read the marked area in screenshot those lines are incorrect</a:t>
            </a:r>
            <a:r>
              <a:rPr lang="en-IN" sz="1400" dirty="0" smtClean="0"/>
              <a:t>.</a:t>
            </a:r>
          </a:p>
          <a:p>
            <a:endParaRPr lang="en-IN" sz="1400" dirty="0"/>
          </a:p>
          <a:p>
            <a:r>
              <a:rPr lang="en-IN" sz="1400" dirty="0">
                <a:hlinkClick r:id="rId3"/>
              </a:rPr>
              <a:t>https://</a:t>
            </a:r>
            <a:r>
              <a:rPr lang="en-IN" sz="1400" dirty="0" smtClean="0">
                <a:hlinkClick r:id="rId3"/>
              </a:rPr>
              <a:t>digilocker.gov.in/webinars.html</a:t>
            </a:r>
            <a:endParaRPr lang="en-IN" sz="1400" dirty="0" smtClean="0"/>
          </a:p>
          <a:p>
            <a:endParaRPr lang="en-IN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3703312"/>
            <a:ext cx="292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Chrome &amp; Safari Browser is used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4122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eera\Desktop\Tor Browser\WhatsApp Image 2020-10-08 at 9.47.52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39"/>
            <a:ext cx="3059832" cy="662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620688"/>
            <a:ext cx="448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en-IN" dirty="0"/>
              <a:t>Mobile Application Testing (</a:t>
            </a:r>
            <a:r>
              <a:rPr lang="en-IN" dirty="0" err="1"/>
              <a:t>ios</a:t>
            </a:r>
            <a:r>
              <a:rPr lang="en-IN" dirty="0"/>
              <a:t> &amp; Android)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1371" y="2852936"/>
            <a:ext cx="4981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sz="1400" dirty="0" smtClean="0"/>
              <a:t>-&gt; In Android and </a:t>
            </a:r>
            <a:r>
              <a:rPr lang="en-IN" sz="1400" dirty="0" err="1" smtClean="0"/>
              <a:t>Ios</a:t>
            </a:r>
            <a:r>
              <a:rPr lang="en-IN" sz="1400" dirty="0" smtClean="0"/>
              <a:t> apps of </a:t>
            </a:r>
            <a:r>
              <a:rPr lang="en-IN" sz="1400" dirty="0" err="1" smtClean="0"/>
              <a:t>DigiLocker</a:t>
            </a:r>
            <a:r>
              <a:rPr lang="en-IN" sz="1400" dirty="0" smtClean="0"/>
              <a:t>, while uploading or refreshing</a:t>
            </a:r>
          </a:p>
          <a:p>
            <a:pPr algn="just"/>
            <a:r>
              <a:rPr lang="en-IN" sz="1400" dirty="0" smtClean="0"/>
              <a:t>Documents few of the file shows pending and when clicked on download </a:t>
            </a:r>
          </a:p>
          <a:p>
            <a:pPr algn="just"/>
            <a:r>
              <a:rPr lang="en-IN" sz="1400" dirty="0" smtClean="0"/>
              <a:t>it shows error. To resolve this issue I had to remove that document and add</a:t>
            </a:r>
          </a:p>
          <a:p>
            <a:pPr algn="just"/>
            <a:r>
              <a:rPr lang="en-IN" sz="1400" dirty="0" smtClean="0"/>
              <a:t>it again, sometimes issue gets resolve and sometimes doesn't.</a:t>
            </a:r>
            <a:endParaRPr lang="en-IN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4365104"/>
            <a:ext cx="317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DigiLocker</a:t>
            </a:r>
            <a:r>
              <a:rPr lang="en-IN" dirty="0" smtClean="0"/>
              <a:t> app is used in </a:t>
            </a:r>
            <a:r>
              <a:rPr lang="en-IN" dirty="0" err="1" smtClean="0"/>
              <a:t>Iphone</a:t>
            </a:r>
            <a:r>
              <a:rPr lang="en-IN" dirty="0" smtClean="0"/>
              <a:t> 11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564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515" y="2528637"/>
            <a:ext cx="3148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50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6736" y="2492895"/>
            <a:ext cx="49241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IN" sz="2000" dirty="0" smtClean="0"/>
              <a:t>Desktop Website Testing</a:t>
            </a:r>
          </a:p>
          <a:p>
            <a:pPr marL="342900" indent="-342900">
              <a:buAutoNum type="arabicParenR"/>
            </a:pPr>
            <a:r>
              <a:rPr lang="en-IN" sz="2000" dirty="0" smtClean="0"/>
              <a:t>Mobile Website Testing (</a:t>
            </a:r>
            <a:r>
              <a:rPr lang="en-IN" sz="2000" dirty="0" err="1" smtClean="0"/>
              <a:t>ios</a:t>
            </a:r>
            <a:r>
              <a:rPr lang="en-IN" sz="2000" dirty="0" smtClean="0"/>
              <a:t> &amp; Android)</a:t>
            </a:r>
          </a:p>
          <a:p>
            <a:pPr marL="342900" indent="-342900">
              <a:buAutoNum type="arabicParenR"/>
            </a:pPr>
            <a:r>
              <a:rPr lang="en-IN" sz="2000" dirty="0" smtClean="0"/>
              <a:t>Mobile Application Testing (</a:t>
            </a:r>
            <a:r>
              <a:rPr lang="en-IN" sz="2000" dirty="0" err="1" smtClean="0"/>
              <a:t>ios</a:t>
            </a:r>
            <a:r>
              <a:rPr lang="en-IN" sz="2000" dirty="0" smtClean="0"/>
              <a:t> &amp; Android)</a:t>
            </a:r>
            <a:endParaRPr lang="en-IN" sz="2000" dirty="0"/>
          </a:p>
        </p:txBody>
      </p:sp>
      <p:sp>
        <p:nvSpPr>
          <p:cNvPr id="6" name="Rectangle 5"/>
          <p:cNvSpPr/>
          <p:nvPr/>
        </p:nvSpPr>
        <p:spPr>
          <a:xfrm>
            <a:off x="2602008" y="620688"/>
            <a:ext cx="356379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Content :-</a:t>
            </a:r>
            <a:endParaRPr lang="en-US" sz="5400" b="1" cap="all" spc="0" dirty="0">
              <a:ln w="0"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768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6458942" cy="294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70109"/>
            <a:ext cx="6458942" cy="204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58855" y="188640"/>
            <a:ext cx="2867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en-IN" b="1" u="sng" dirty="0"/>
              <a:t>Desktop Website Testing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8576" y="760581"/>
            <a:ext cx="4956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-&gt; In </a:t>
            </a:r>
            <a:r>
              <a:rPr lang="en-IN" sz="1400" dirty="0" smtClean="0"/>
              <a:t>main </a:t>
            </a:r>
            <a:r>
              <a:rPr lang="en-IN" sz="1400" dirty="0" smtClean="0"/>
              <a:t>page marked places in below Screen-Shots is not visible </a:t>
            </a:r>
            <a:r>
              <a:rPr lang="en-IN" sz="1400" dirty="0" smtClean="0"/>
              <a:t>clearly</a:t>
            </a:r>
          </a:p>
          <a:p>
            <a:endParaRPr lang="en-IN" sz="1400" dirty="0"/>
          </a:p>
          <a:p>
            <a:r>
              <a:rPr lang="en-IN" sz="1400" dirty="0">
                <a:hlinkClick r:id="rId4"/>
              </a:rPr>
              <a:t>https://digilocker.gov.in</a:t>
            </a:r>
            <a:r>
              <a:rPr lang="en-IN" sz="1400" dirty="0" smtClean="0">
                <a:hlinkClick r:id="rId4"/>
              </a:rPr>
              <a:t>/</a:t>
            </a:r>
            <a:endParaRPr lang="en-IN" sz="1400" dirty="0" smtClean="0"/>
          </a:p>
          <a:p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8447" y="1124744"/>
            <a:ext cx="373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Chrome &amp; Microsoft Edge Browser is used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984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15186"/>
            <a:ext cx="8416220" cy="372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412776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-&gt; In contact section Email is not clear</a:t>
            </a:r>
            <a:r>
              <a:rPr lang="en-IN" sz="1400" dirty="0" smtClean="0"/>
              <a:t>.</a:t>
            </a:r>
          </a:p>
          <a:p>
            <a:endParaRPr lang="en-IN" sz="1400" dirty="0"/>
          </a:p>
          <a:p>
            <a:r>
              <a:rPr lang="en-IN" sz="1400" dirty="0">
                <a:hlinkClick r:id="rId3"/>
              </a:rPr>
              <a:t>https://</a:t>
            </a:r>
            <a:r>
              <a:rPr lang="en-IN" sz="1400" dirty="0" smtClean="0">
                <a:hlinkClick r:id="rId3"/>
              </a:rPr>
              <a:t>digilocker.gov.in/contactus.html</a:t>
            </a:r>
            <a:endParaRPr lang="en-IN" sz="1400" dirty="0" smtClean="0"/>
          </a:p>
          <a:p>
            <a:endParaRPr lang="en-IN" sz="1400" dirty="0" smtClean="0"/>
          </a:p>
          <a:p>
            <a:endParaRPr lang="en-IN" sz="1200" dirty="0">
              <a:solidFill>
                <a:srgbClr val="FF0000"/>
              </a:solidFill>
            </a:endParaRPr>
          </a:p>
          <a:p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2276872"/>
            <a:ext cx="373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Chrome &amp; Microsoft Edge Browser is used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692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7745709" cy="35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6736" y="1196752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400" dirty="0" smtClean="0"/>
              <a:t>-&gt; In get new issued documents, Once document is uploaded then also if I go to upload that same document it will ask details and upload it</a:t>
            </a:r>
            <a:r>
              <a:rPr lang="en-IN" sz="1400" dirty="0" smtClean="0"/>
              <a:t>.</a:t>
            </a:r>
          </a:p>
          <a:p>
            <a:pPr algn="just"/>
            <a:endParaRPr lang="en-IN" sz="1400" dirty="0"/>
          </a:p>
          <a:p>
            <a:r>
              <a:rPr lang="en-IN" sz="1400" dirty="0">
                <a:hlinkClick r:id="rId3"/>
              </a:rPr>
              <a:t>https://</a:t>
            </a:r>
            <a:r>
              <a:rPr lang="en-IN" sz="1400" dirty="0" smtClean="0">
                <a:hlinkClick r:id="rId3"/>
              </a:rPr>
              <a:t>digilocker.gov.in/index.php/apps/partners/pull/000048/DRVLC#repositoryform</a:t>
            </a:r>
            <a:endParaRPr lang="en-IN" sz="1400" dirty="0" smtClean="0"/>
          </a:p>
          <a:p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09026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688170" cy="21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2186280"/>
            <a:ext cx="46771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-&gt; On mane page right upper corner user profile photo is not visible</a:t>
            </a:r>
            <a:r>
              <a:rPr lang="en-IN" sz="1400" dirty="0" smtClean="0"/>
              <a:t>.</a:t>
            </a:r>
          </a:p>
          <a:p>
            <a:endParaRPr lang="en-IN" sz="1400" dirty="0"/>
          </a:p>
          <a:p>
            <a:r>
              <a:rPr lang="en-IN" sz="1400" dirty="0">
                <a:hlinkClick r:id="rId3"/>
              </a:rPr>
              <a:t>https://digilocker.gov.in/index.php/apps/dashboard/#</a:t>
            </a:r>
            <a:r>
              <a:rPr lang="en-IN" sz="1400" dirty="0" smtClean="0">
                <a:hlinkClick r:id="rId3"/>
              </a:rPr>
              <a:t>no-back</a:t>
            </a:r>
            <a:endParaRPr lang="en-IN" sz="1400" dirty="0" smtClean="0"/>
          </a:p>
          <a:p>
            <a:endParaRPr lang="en-IN" sz="1400" dirty="0"/>
          </a:p>
        </p:txBody>
      </p:sp>
      <p:sp>
        <p:nvSpPr>
          <p:cNvPr id="5" name="Rectangle 4"/>
          <p:cNvSpPr/>
          <p:nvPr/>
        </p:nvSpPr>
        <p:spPr>
          <a:xfrm>
            <a:off x="467544" y="760581"/>
            <a:ext cx="1791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Resolved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771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593173" cy="448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5563" y="1442121"/>
            <a:ext cx="6236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-&gt; While uploading document in New document section </a:t>
            </a:r>
            <a:r>
              <a:rPr lang="en-IN" sz="1400" dirty="0" err="1" smtClean="0"/>
              <a:t>Aadhar</a:t>
            </a:r>
            <a:r>
              <a:rPr lang="en-IN" sz="1400" dirty="0" smtClean="0"/>
              <a:t> Photo is not visible</a:t>
            </a:r>
            <a:r>
              <a:rPr lang="en-IN" sz="1400" dirty="0" smtClean="0"/>
              <a:t>.</a:t>
            </a:r>
          </a:p>
          <a:p>
            <a:endParaRPr lang="en-IN" sz="1400" dirty="0"/>
          </a:p>
          <a:p>
            <a:r>
              <a:rPr lang="en-IN" sz="1400" dirty="0">
                <a:hlinkClick r:id="rId3"/>
              </a:rPr>
              <a:t>https://</a:t>
            </a:r>
            <a:r>
              <a:rPr lang="en-IN" sz="1400" dirty="0" smtClean="0">
                <a:hlinkClick r:id="rId3"/>
              </a:rPr>
              <a:t>digilocker.gov.in/index.php/apps/partners/pull/002030/DGCER#repositoryform</a:t>
            </a:r>
            <a:endParaRPr lang="en-IN" sz="1400" dirty="0" smtClean="0"/>
          </a:p>
          <a:p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47456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897566" cy="365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340768"/>
            <a:ext cx="623690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sz="1400" dirty="0" smtClean="0"/>
              <a:t>-&gt; In new document section, </a:t>
            </a:r>
            <a:r>
              <a:rPr lang="en-IN" sz="1400" dirty="0"/>
              <a:t>Data entered is correct</a:t>
            </a:r>
          </a:p>
          <a:p>
            <a:pPr algn="just"/>
            <a:r>
              <a:rPr lang="en-IN" sz="1400" dirty="0" smtClean="0"/>
              <a:t>Then also some times error shows while uploading new document</a:t>
            </a:r>
            <a:r>
              <a:rPr lang="en-IN" sz="1400" dirty="0" smtClean="0"/>
              <a:t>.</a:t>
            </a:r>
          </a:p>
          <a:p>
            <a:pPr algn="just"/>
            <a:endParaRPr lang="en-IN" sz="1400" dirty="0"/>
          </a:p>
          <a:p>
            <a:pPr algn="just"/>
            <a:r>
              <a:rPr lang="en-IN" sz="1400" dirty="0">
                <a:hlinkClick r:id="rId3"/>
              </a:rPr>
              <a:t>https://</a:t>
            </a:r>
            <a:r>
              <a:rPr lang="en-IN" sz="1400" dirty="0" smtClean="0">
                <a:hlinkClick r:id="rId3"/>
              </a:rPr>
              <a:t>digilocker.gov.in/index.php/apps/partners/pull/002030/DGCER#repositoryform</a:t>
            </a:r>
            <a:endParaRPr lang="en-IN" sz="1400" dirty="0" smtClean="0"/>
          </a:p>
          <a:p>
            <a:pPr algn="just"/>
            <a:endParaRPr lang="en-IN" sz="1400" dirty="0" smtClean="0"/>
          </a:p>
        </p:txBody>
      </p:sp>
    </p:spTree>
    <p:extLst>
      <p:ext uri="{BB962C8B-B14F-4D97-AF65-F5344CB8AC3E}">
        <p14:creationId xmlns:p14="http://schemas.microsoft.com/office/powerpoint/2010/main" val="177137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80928"/>
            <a:ext cx="8229600" cy="19442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IN" dirty="0" smtClean="0"/>
              <a:t>In Particular </a:t>
            </a:r>
            <a:r>
              <a:rPr lang="en-IN" dirty="0"/>
              <a:t>M</a:t>
            </a:r>
            <a:r>
              <a:rPr lang="en-IN" dirty="0" smtClean="0"/>
              <a:t>y Mark-sheet downloaded College Spelling is incorrect.</a:t>
            </a:r>
          </a:p>
          <a:p>
            <a:pPr marL="0" indent="0" algn="just">
              <a:buNone/>
            </a:pPr>
            <a:r>
              <a:rPr lang="en-IN" dirty="0" smtClean="0"/>
              <a:t>i.e. “</a:t>
            </a:r>
            <a:r>
              <a:rPr lang="en-IN" dirty="0" err="1" smtClean="0"/>
              <a:t>Sambhu</a:t>
            </a:r>
            <a:r>
              <a:rPr lang="en-IN" dirty="0" smtClean="0"/>
              <a:t> </a:t>
            </a:r>
            <a:r>
              <a:rPr lang="en-IN" dirty="0" err="1" smtClean="0"/>
              <a:t>Nath</a:t>
            </a:r>
            <a:r>
              <a:rPr lang="en-IN" dirty="0" smtClean="0"/>
              <a:t> Institute of Engineering Technology”-This is what written but actually it is “</a:t>
            </a:r>
            <a:r>
              <a:rPr lang="en-IN" dirty="0" err="1" smtClean="0"/>
              <a:t>Sambhunath</a:t>
            </a:r>
            <a:r>
              <a:rPr lang="en-IN" dirty="0" smtClean="0"/>
              <a:t> Institute of Engineering and Technology” 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539551" y="1947996"/>
            <a:ext cx="754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IN" dirty="0" smtClean="0">
                <a:solidFill>
                  <a:srgbClr val="C00000"/>
                </a:solidFill>
              </a:rPr>
              <a:t>In New Document section when </a:t>
            </a:r>
            <a:r>
              <a:rPr lang="en-IN" dirty="0" err="1" smtClean="0">
                <a:solidFill>
                  <a:srgbClr val="C00000"/>
                </a:solidFill>
              </a:rPr>
              <a:t>Marksheet</a:t>
            </a:r>
            <a:r>
              <a:rPr lang="en-IN" dirty="0" smtClean="0">
                <a:solidFill>
                  <a:srgbClr val="C00000"/>
                </a:solidFill>
              </a:rPr>
              <a:t> of </a:t>
            </a:r>
            <a:r>
              <a:rPr lang="en-IN" dirty="0" err="1" smtClean="0">
                <a:solidFill>
                  <a:srgbClr val="C00000"/>
                </a:solidFill>
              </a:rPr>
              <a:t>Dr</a:t>
            </a:r>
            <a:r>
              <a:rPr lang="en-IN" dirty="0" err="1" smtClean="0">
                <a:solidFill>
                  <a:srgbClr val="C00000"/>
                </a:solidFill>
              </a:rPr>
              <a:t>.</a:t>
            </a:r>
            <a:r>
              <a:rPr lang="en-IN" dirty="0" smtClean="0">
                <a:solidFill>
                  <a:srgbClr val="C00000"/>
                </a:solidFill>
              </a:rPr>
              <a:t> A.P.J. ABDUL KALAM TECHNICAL </a:t>
            </a:r>
            <a:r>
              <a:rPr lang="en-IN" dirty="0" smtClean="0">
                <a:solidFill>
                  <a:srgbClr val="C00000"/>
                </a:solidFill>
              </a:rPr>
              <a:t>UNIVERSITY Is </a:t>
            </a:r>
            <a:r>
              <a:rPr lang="en-IN" dirty="0" smtClean="0">
                <a:solidFill>
                  <a:srgbClr val="C00000"/>
                </a:solidFill>
              </a:rPr>
              <a:t>downloaded this error shows :-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100054"/>
            <a:ext cx="683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-&gt; This can only be visible when you download Mark-sheet of this university for </a:t>
            </a:r>
          </a:p>
          <a:p>
            <a:r>
              <a:rPr lang="en-IN" dirty="0" smtClean="0"/>
              <a:t>      this college, which is mentioned below.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4365104"/>
            <a:ext cx="825125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93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121</TotalTime>
  <Words>379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Neeraj Pandey Neer The Silent Tiger</dc:creator>
  <cp:lastModifiedBy>Neeraj Pandey Neer The Silent Tiger</cp:lastModifiedBy>
  <cp:revision>12</cp:revision>
  <dcterms:created xsi:type="dcterms:W3CDTF">2020-10-07T06:05:03Z</dcterms:created>
  <dcterms:modified xsi:type="dcterms:W3CDTF">2020-10-08T06:18:41Z</dcterms:modified>
</cp:coreProperties>
</file>