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44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9315" y="345074"/>
            <a:ext cx="7766936" cy="1178926"/>
          </a:xfrm>
        </p:spPr>
        <p:txBody>
          <a:bodyPr/>
          <a:lstStyle/>
          <a:p>
            <a:pPr algn="ctr"/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HEALTH MISSION, UTTARAKHAND</a:t>
            </a:r>
            <a:b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Hygiene Guidelines for Virtual Meetings:</a:t>
            </a:r>
            <a:endParaRPr lang="en-I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1853514"/>
            <a:ext cx="7766936" cy="3855307"/>
          </a:xfrm>
        </p:spPr>
        <p:txBody>
          <a:bodyPr>
            <a:normAutofit lnSpcReduction="10000"/>
          </a:bodyPr>
          <a:lstStyle/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Equipment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Check your camera, microphone, and internet connection before the meeting starts.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Mute When Not Speaking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Prevent background noise and accidental interruptions by muting your microphone.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log in from two devices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one </a:t>
            </a:r>
            <a:r>
              <a:rPr lang="en-IN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place:</a:t>
            </a:r>
            <a:r>
              <a:rPr lang="en-I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might create echo of voice and interrupt smooth communication.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 Your Environment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Choose a quiet, well-lit space. Use a neutral or appropriate virtual background if needed.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Meeting Links &amp; Passwords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Share links securely; </a:t>
            </a:r>
            <a:r>
              <a:rPr lang="en-IN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 posting them publicly.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 Out After Meetings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Ensure you exit the meeting and </a:t>
            </a:r>
            <a:r>
              <a:rPr lang="en-IN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 the app 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prevent unauthorized access.</a:t>
            </a:r>
          </a:p>
        </p:txBody>
      </p:sp>
      <p:pic>
        <p:nvPicPr>
          <p:cNvPr id="4" name="Picture 3" descr="Itanagar lost 20 Percent National Health Mission (NHM) funds in 2019-20 -  Sentinelassam">
            <a:extLst>
              <a:ext uri="{FF2B5EF4-FFF2-40B4-BE49-F238E27FC236}">
                <a16:creationId xmlns="" xmlns:a16="http://schemas.microsoft.com/office/drawing/2014/main" id="{7421D5DC-037B-0957-F64B-4EE2414BD5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2389" y="101600"/>
            <a:ext cx="2423101" cy="18140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38209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1621</TotalTime>
  <Words>109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Times New Roman</vt:lpstr>
      <vt:lpstr>Trebuchet MS</vt:lpstr>
      <vt:lpstr>Wingdings</vt:lpstr>
      <vt:lpstr>Wingdings 3</vt:lpstr>
      <vt:lpstr>Facet</vt:lpstr>
      <vt:lpstr>  NATIONAL HEALTH MISSION, UTTARAKHAND  Digital Hygiene Guidelines for Virtual Meetings:</vt:lpstr>
    </vt:vector>
  </TitlesOfParts>
  <Company>CyberMania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Hygiene Guidelines for Virtual Meetings:</dc:title>
  <dc:creator>ACER</dc:creator>
  <cp:lastModifiedBy>ACER</cp:lastModifiedBy>
  <cp:revision>7</cp:revision>
  <dcterms:created xsi:type="dcterms:W3CDTF">2025-05-14T11:29:56Z</dcterms:created>
  <dcterms:modified xsi:type="dcterms:W3CDTF">2025-05-16T07:25:31Z</dcterms:modified>
</cp:coreProperties>
</file>