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5" r:id="rId8"/>
    <p:sldId id="263" r:id="rId9"/>
    <p:sldId id="267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DIGILOCKER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838584"/>
            <a:ext cx="4775075" cy="105348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4300" dirty="0">
                <a:solidFill>
                  <a:schemeClr val="tx1"/>
                </a:solidFill>
              </a:rPr>
              <a:t>TEST APP 29 BUGS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</a:rPr>
              <a:t>Version- TEST29.6.3.2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</a:rPr>
              <a:t>Updated on- 30/Nov/2020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486EE3-A0BE-45FB-81FC-CA39C72C0300}"/>
              </a:ext>
            </a:extLst>
          </p:cNvPr>
          <p:cNvSpPr/>
          <p:nvPr/>
        </p:nvSpPr>
        <p:spPr>
          <a:xfrm>
            <a:off x="8980623" y="5216040"/>
            <a:ext cx="2698811" cy="9854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HeroicExtremeLeftFacing"/>
            <a:lightRig rig="flat" dir="tl">
              <a:rot lat="0" lon="0" rev="4200000"/>
            </a:lightRig>
          </a:scene3d>
          <a:sp3d prstMaterial="flat">
            <a:bevelT w="50800" h="635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By- Neeraj Pandey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FF0E81-0328-4379-9AB6-4086C2D9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84" y="643631"/>
            <a:ext cx="2635655" cy="5570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E0BA4C-44F0-4BFE-880E-CFF8809E22EF}"/>
              </a:ext>
            </a:extLst>
          </p:cNvPr>
          <p:cNvSpPr txBox="1"/>
          <p:nvPr/>
        </p:nvSpPr>
        <p:spPr>
          <a:xfrm>
            <a:off x="2015231" y="2006353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Overlapping of </a:t>
            </a:r>
            <a:r>
              <a:rPr lang="en-IN" dirty="0" err="1"/>
              <a:t>DigiLocker</a:t>
            </a:r>
            <a:r>
              <a:rPr lang="en-IN" dirty="0"/>
              <a:t> logo on Cover Add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EE132F-BA82-4285-8252-1A2C7FD79E16}"/>
              </a:ext>
            </a:extLst>
          </p:cNvPr>
          <p:cNvSpPr/>
          <p:nvPr/>
        </p:nvSpPr>
        <p:spPr>
          <a:xfrm>
            <a:off x="8305284" y="790113"/>
            <a:ext cx="1593318" cy="5326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32F33B-DDD5-45F6-BBE4-46B3282256EB}"/>
              </a:ext>
            </a:extLst>
          </p:cNvPr>
          <p:cNvCxnSpPr/>
          <p:nvPr/>
        </p:nvCxnSpPr>
        <p:spPr>
          <a:xfrm flipV="1">
            <a:off x="7128769" y="1118586"/>
            <a:ext cx="1091953" cy="6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A070B-1AED-4DD9-9E3D-2542EFEDD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44" y="585926"/>
            <a:ext cx="2690259" cy="5686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8F707-6135-4AE1-B9C0-BF70B059C075}"/>
              </a:ext>
            </a:extLst>
          </p:cNvPr>
          <p:cNvSpPr txBox="1"/>
          <p:nvPr/>
        </p:nvSpPr>
        <p:spPr>
          <a:xfrm>
            <a:off x="1066490" y="2157273"/>
            <a:ext cx="684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Unable to open few of my Documents like Degree/Diploma</a:t>
            </a:r>
          </a:p>
          <a:p>
            <a:pPr algn="ctr"/>
            <a:r>
              <a:rPr lang="en-IN" dirty="0"/>
              <a:t>Marksheet.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752AFA-B4E5-436E-8EAB-53EC4C3B2375}"/>
              </a:ext>
            </a:extLst>
          </p:cNvPr>
          <p:cNvCxnSpPr>
            <a:cxnSpLocks/>
          </p:cNvCxnSpPr>
          <p:nvPr/>
        </p:nvCxnSpPr>
        <p:spPr>
          <a:xfrm>
            <a:off x="6640497" y="2716567"/>
            <a:ext cx="2068497" cy="51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93D0B50-BFC8-4829-8646-25282BFE65AA}"/>
              </a:ext>
            </a:extLst>
          </p:cNvPr>
          <p:cNvSpPr/>
          <p:nvPr/>
        </p:nvSpPr>
        <p:spPr>
          <a:xfrm>
            <a:off x="8605948" y="2876365"/>
            <a:ext cx="2405849" cy="265442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417C-312B-45EA-8541-C0268205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53" y="2743200"/>
            <a:ext cx="5893293" cy="1371600"/>
          </a:xfrm>
        </p:spPr>
        <p:txBody>
          <a:bodyPr/>
          <a:lstStyle/>
          <a:p>
            <a:r>
              <a:rPr lang="en-IN" dirty="0"/>
              <a:t>Search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53801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D3E15-67C1-4256-8975-4A60D2FC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72" y="532660"/>
            <a:ext cx="2740662" cy="5792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D79FBC-93C1-4494-B1A9-A3DFFE93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124" y="532660"/>
            <a:ext cx="2740662" cy="5792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DB3ED4-16D9-461E-99FD-F82A06CB1D92}"/>
              </a:ext>
            </a:extLst>
          </p:cNvPr>
          <p:cNvSpPr txBox="1"/>
          <p:nvPr/>
        </p:nvSpPr>
        <p:spPr>
          <a:xfrm>
            <a:off x="888638" y="2974019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Some data is not visible while searching.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A1A5CB-E8C4-46DB-9269-667966970F5B}"/>
              </a:ext>
            </a:extLst>
          </p:cNvPr>
          <p:cNvSpPr/>
          <p:nvPr/>
        </p:nvSpPr>
        <p:spPr>
          <a:xfrm>
            <a:off x="6254496" y="1243584"/>
            <a:ext cx="1664208" cy="3749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C5A9D-86E8-41AF-AE19-997907F72F4B}"/>
              </a:ext>
            </a:extLst>
          </p:cNvPr>
          <p:cNvSpPr/>
          <p:nvPr/>
        </p:nvSpPr>
        <p:spPr>
          <a:xfrm>
            <a:off x="9147558" y="1216152"/>
            <a:ext cx="1664208" cy="3749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5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F825A-3428-4E32-86D6-3A20F9DB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11" y="676922"/>
            <a:ext cx="2604153" cy="5504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9CAE8-BFD1-4F0A-A133-A3894A58D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6922"/>
            <a:ext cx="2604152" cy="550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7912EE-781D-48B6-AE82-22EECA721DCA}"/>
              </a:ext>
            </a:extLst>
          </p:cNvPr>
          <p:cNvSpPr txBox="1"/>
          <p:nvPr/>
        </p:nvSpPr>
        <p:spPr>
          <a:xfrm>
            <a:off x="408373" y="2148396"/>
            <a:ext cx="585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If I go in Telangana State sub </a:t>
            </a:r>
            <a:r>
              <a:rPr lang="en-IN" dirty="0" err="1"/>
              <a:t>cateogery</a:t>
            </a:r>
            <a:r>
              <a:rPr lang="en-IN" dirty="0"/>
              <a:t> </a:t>
            </a:r>
            <a:r>
              <a:rPr lang="en-IN" dirty="0" err="1"/>
              <a:t>MeeSeva</a:t>
            </a:r>
            <a:r>
              <a:rPr lang="en-IN" dirty="0"/>
              <a:t> </a:t>
            </a:r>
          </a:p>
          <a:p>
            <a:r>
              <a:rPr lang="en-IN" dirty="0"/>
              <a:t>Telangana is available but while searching it is not.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7F0DEC-AEEF-41FC-9E4C-655086B7F68B}"/>
              </a:ext>
            </a:extLst>
          </p:cNvPr>
          <p:cNvSpPr/>
          <p:nvPr/>
        </p:nvSpPr>
        <p:spPr>
          <a:xfrm>
            <a:off x="8939814" y="1358283"/>
            <a:ext cx="798990" cy="119848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EFD68-7681-409D-B467-4218BD6EFB57}"/>
              </a:ext>
            </a:extLst>
          </p:cNvPr>
          <p:cNvSpPr/>
          <p:nvPr/>
        </p:nvSpPr>
        <p:spPr>
          <a:xfrm>
            <a:off x="6262861" y="1358283"/>
            <a:ext cx="1425201" cy="3994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79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A3CEA9-24D0-49B4-BD4A-33D2A8D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34" y="645850"/>
            <a:ext cx="2633555" cy="5566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2E958-BB70-4FD3-80F6-F95E7635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92" y="645849"/>
            <a:ext cx="2633555" cy="5566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6C759-B587-4933-A659-1861618572D3}"/>
              </a:ext>
            </a:extLst>
          </p:cNvPr>
          <p:cNvSpPr txBox="1"/>
          <p:nvPr/>
        </p:nvSpPr>
        <p:spPr>
          <a:xfrm>
            <a:off x="659316" y="2982897"/>
            <a:ext cx="4397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Driving licence is searched if  write </a:t>
            </a:r>
          </a:p>
          <a:p>
            <a:pPr algn="ctr"/>
            <a:r>
              <a:rPr lang="en-IN" dirty="0"/>
              <a:t>incorrect spelling of licence “License”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02C5AE-86AC-49E7-B042-A8AC64C77175}"/>
              </a:ext>
            </a:extLst>
          </p:cNvPr>
          <p:cNvSpPr/>
          <p:nvPr/>
        </p:nvSpPr>
        <p:spPr>
          <a:xfrm>
            <a:off x="5743852" y="1376039"/>
            <a:ext cx="1127465" cy="2929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C7101-7ABC-4EEC-B971-604A539F8148}"/>
              </a:ext>
            </a:extLst>
          </p:cNvPr>
          <p:cNvSpPr/>
          <p:nvPr/>
        </p:nvSpPr>
        <p:spPr>
          <a:xfrm>
            <a:off x="9197266" y="1376039"/>
            <a:ext cx="976544" cy="213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D470E-88CD-494F-A247-445FE36F41D1}"/>
              </a:ext>
            </a:extLst>
          </p:cNvPr>
          <p:cNvSpPr/>
          <p:nvPr/>
        </p:nvSpPr>
        <p:spPr>
          <a:xfrm>
            <a:off x="5237134" y="1669002"/>
            <a:ext cx="1634183" cy="11008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21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1334A-8999-4799-B528-98E42769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923" y="632533"/>
            <a:ext cx="2646156" cy="5592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9AED73-A2AA-4225-8899-B8554D6A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022" y="632533"/>
            <a:ext cx="2646156" cy="5592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4029B1-01DB-4053-961D-5757289DE3F8}"/>
              </a:ext>
            </a:extLst>
          </p:cNvPr>
          <p:cNvSpPr txBox="1"/>
          <p:nvPr/>
        </p:nvSpPr>
        <p:spPr>
          <a:xfrm>
            <a:off x="666859" y="2982897"/>
            <a:ext cx="520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Searching Transport department it is unclear </a:t>
            </a:r>
          </a:p>
          <a:p>
            <a:pPr algn="ctr"/>
            <a:r>
              <a:rPr lang="en-IN" dirty="0"/>
              <a:t>which state department has been searched.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EA00D6-D219-4DF5-80E9-E8D008C4455D}"/>
              </a:ext>
            </a:extLst>
          </p:cNvPr>
          <p:cNvSpPr/>
          <p:nvPr/>
        </p:nvSpPr>
        <p:spPr>
          <a:xfrm>
            <a:off x="9464040" y="1399032"/>
            <a:ext cx="886968" cy="2560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3C0B3D-38FD-465C-8078-2C43C0D00D7F}"/>
              </a:ext>
            </a:extLst>
          </p:cNvPr>
          <p:cNvSpPr/>
          <p:nvPr/>
        </p:nvSpPr>
        <p:spPr>
          <a:xfrm>
            <a:off x="6281928" y="914400"/>
            <a:ext cx="2560151" cy="3813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06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7DC40C-D032-4414-AEAB-A760EE42EEB4}"/>
              </a:ext>
            </a:extLst>
          </p:cNvPr>
          <p:cNvSpPr txBox="1"/>
          <p:nvPr/>
        </p:nvSpPr>
        <p:spPr>
          <a:xfrm>
            <a:off x="282157" y="2967335"/>
            <a:ext cx="52790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Sometimes While searching app refresh </a:t>
            </a:r>
          </a:p>
          <a:p>
            <a:pPr algn="ctr"/>
            <a:r>
              <a:rPr lang="en-IN" dirty="0"/>
              <a:t>itself or if I swipe down on </a:t>
            </a:r>
            <a:r>
              <a:rPr lang="en-IN" dirty="0" err="1"/>
              <a:t>searchThen</a:t>
            </a:r>
            <a:r>
              <a:rPr lang="en-IN" dirty="0"/>
              <a:t> it brings</a:t>
            </a:r>
          </a:p>
          <a:p>
            <a:pPr algn="ctr"/>
            <a:r>
              <a:rPr lang="en-IN" dirty="0"/>
              <a:t> back to dashboard</a:t>
            </a:r>
          </a:p>
          <a:p>
            <a:pPr algn="ctr"/>
            <a:r>
              <a:rPr lang="en-IN" dirty="0"/>
              <a:t>(automatically this happened 3 times </a:t>
            </a:r>
          </a:p>
          <a:p>
            <a:pPr algn="ctr"/>
            <a:r>
              <a:rPr lang="en-IN" dirty="0"/>
              <a:t>in 10 min of use)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BFB7C-2AEB-41D8-B880-07EFB2F8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66" y="1160729"/>
            <a:ext cx="2033982" cy="4299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10DC3-FD94-40FB-B0FD-D469D216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58" y="1160729"/>
            <a:ext cx="2033982" cy="42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48606C-75C5-45DD-BA91-58A457057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751" y="1145193"/>
            <a:ext cx="2024519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4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{655A61C0-BE5A-4F6C-8F10-0F1E63387E16}tf78438558_win32</Template>
  <TotalTime>84</TotalTime>
  <Words>123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SavonVTI</vt:lpstr>
      <vt:lpstr>DIGILOCKER</vt:lpstr>
      <vt:lpstr>PowerPoint Presentation</vt:lpstr>
      <vt:lpstr>PowerPoint Presentation</vt:lpstr>
      <vt:lpstr>Search Functionality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DIGILOCKER</dc:title>
  <dc:creator>Neeraj Pandey Neer The Silent Tiger</dc:creator>
  <cp:lastModifiedBy>Neeraj Pandey Neer The Silent Tiger</cp:lastModifiedBy>
  <cp:revision>7</cp:revision>
  <dcterms:created xsi:type="dcterms:W3CDTF">2020-12-01T05:51:34Z</dcterms:created>
  <dcterms:modified xsi:type="dcterms:W3CDTF">2020-12-01T07:29:17Z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