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8" r:id="rId6"/>
    <p:sldId id="261" r:id="rId7"/>
    <p:sldId id="262" r:id="rId8"/>
    <p:sldId id="265" r:id="rId9"/>
    <p:sldId id="263" r:id="rId10"/>
    <p:sldId id="267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DIGILOCKER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838584"/>
            <a:ext cx="4775075" cy="1053481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en-US" sz="4300" dirty="0">
                <a:solidFill>
                  <a:schemeClr val="tx1"/>
                </a:solidFill>
              </a:rPr>
              <a:t>TEST APP 29 BUGS</a:t>
            </a:r>
          </a:p>
          <a:p>
            <a:pPr>
              <a:spcAft>
                <a:spcPts val="600"/>
              </a:spcAft>
            </a:pPr>
            <a:r>
              <a:rPr lang="en-US" sz="2900" dirty="0">
                <a:solidFill>
                  <a:schemeClr val="tx1"/>
                </a:solidFill>
              </a:rPr>
              <a:t>Version- TEST29.6.3.2</a:t>
            </a:r>
          </a:p>
          <a:p>
            <a:pPr>
              <a:spcAft>
                <a:spcPts val="600"/>
              </a:spcAft>
            </a:pPr>
            <a:r>
              <a:rPr lang="en-US" sz="2900" dirty="0">
                <a:solidFill>
                  <a:schemeClr val="tx1"/>
                </a:solidFill>
              </a:rPr>
              <a:t>Updated on- 30/Nov/2020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86EE3-A0BE-45FB-81FC-CA39C72C0300}"/>
              </a:ext>
            </a:extLst>
          </p:cNvPr>
          <p:cNvSpPr/>
          <p:nvPr/>
        </p:nvSpPr>
        <p:spPr>
          <a:xfrm>
            <a:off x="8980623" y="5216040"/>
            <a:ext cx="2698811" cy="98542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HeroicExtremeLeftFacing"/>
            <a:lightRig rig="flat" dir="tl">
              <a:rot lat="0" lon="0" rev="4200000"/>
            </a:lightRig>
          </a:scene3d>
          <a:sp3d prstMaterial="flat">
            <a:bevelT w="50800" h="63500" prst="rible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By- Neeraj Pandey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7620-8E60-483B-9C0A-DD585693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0716" y="2818141"/>
            <a:ext cx="8050567" cy="1221717"/>
          </a:xfrm>
        </p:spPr>
        <p:txBody>
          <a:bodyPr/>
          <a:lstStyle/>
          <a:p>
            <a:r>
              <a:rPr lang="en-IN" dirty="0"/>
              <a:t>Add Nominee in Profile Section</a:t>
            </a:r>
          </a:p>
        </p:txBody>
      </p:sp>
    </p:spTree>
    <p:extLst>
      <p:ext uri="{BB962C8B-B14F-4D97-AF65-F5344CB8AC3E}">
        <p14:creationId xmlns:p14="http://schemas.microsoft.com/office/powerpoint/2010/main" val="106362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703578-EB0C-4340-9E85-B95BBE449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4318" y="479394"/>
            <a:ext cx="2637755" cy="55751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C3D121-85FD-4709-AC97-35CAA3AF788A}"/>
              </a:ext>
            </a:extLst>
          </p:cNvPr>
          <p:cNvSpPr txBox="1"/>
          <p:nvPr/>
        </p:nvSpPr>
        <p:spPr>
          <a:xfrm>
            <a:off x="870012" y="2620651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Given invalid Data in Nominee but then also sending OTP </a:t>
            </a:r>
          </a:p>
          <a:p>
            <a:r>
              <a:rPr lang="en-IN" dirty="0"/>
              <a:t>Somewhere But not on the given number.</a:t>
            </a:r>
          </a:p>
          <a:p>
            <a:endParaRPr lang="en-IN" dirty="0"/>
          </a:p>
          <a:p>
            <a:r>
              <a:rPr lang="en-IN" dirty="0"/>
              <a:t>Data entered is in screenshot.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53A29-D0B6-4B21-9FB6-5FFCE3C97E2B}"/>
              </a:ext>
            </a:extLst>
          </p:cNvPr>
          <p:cNvSpPr/>
          <p:nvPr/>
        </p:nvSpPr>
        <p:spPr>
          <a:xfrm>
            <a:off x="8495930" y="1500326"/>
            <a:ext cx="905522" cy="27520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664604-90D9-4F84-AA0E-4C0C7867AC6E}"/>
              </a:ext>
            </a:extLst>
          </p:cNvPr>
          <p:cNvSpPr/>
          <p:nvPr/>
        </p:nvSpPr>
        <p:spPr>
          <a:xfrm>
            <a:off x="8495930" y="2521258"/>
            <a:ext cx="905522" cy="27520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AB9991-FD3E-4E68-935D-9F2E0B761AAA}"/>
              </a:ext>
            </a:extLst>
          </p:cNvPr>
          <p:cNvSpPr/>
          <p:nvPr/>
        </p:nvSpPr>
        <p:spPr>
          <a:xfrm>
            <a:off x="8495930" y="3153792"/>
            <a:ext cx="1242874" cy="27520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75BF58-5E98-4E39-BB8C-9F3201120BB6}"/>
              </a:ext>
            </a:extLst>
          </p:cNvPr>
          <p:cNvSpPr/>
          <p:nvPr/>
        </p:nvSpPr>
        <p:spPr>
          <a:xfrm>
            <a:off x="8495929" y="3740827"/>
            <a:ext cx="1038687" cy="27520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26512B-057D-45D4-9A8E-3F5D4280C9C4}"/>
              </a:ext>
            </a:extLst>
          </p:cNvPr>
          <p:cNvSpPr/>
          <p:nvPr/>
        </p:nvSpPr>
        <p:spPr>
          <a:xfrm>
            <a:off x="8362073" y="4760095"/>
            <a:ext cx="2620000" cy="91273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C1EF2D1-04C2-460D-A2A8-BBFE7B64B763}"/>
              </a:ext>
            </a:extLst>
          </p:cNvPr>
          <p:cNvCxnSpPr/>
          <p:nvPr/>
        </p:nvCxnSpPr>
        <p:spPr>
          <a:xfrm>
            <a:off x="4465468" y="3622089"/>
            <a:ext cx="350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7A070B-1AED-4DD9-9E3D-2542EFED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336" y="527351"/>
            <a:ext cx="2167328" cy="45808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C8F707-6135-4AE1-B9C0-BF70B059C075}"/>
              </a:ext>
            </a:extLst>
          </p:cNvPr>
          <p:cNvSpPr txBox="1"/>
          <p:nvPr/>
        </p:nvSpPr>
        <p:spPr>
          <a:xfrm>
            <a:off x="392777" y="2356125"/>
            <a:ext cx="43636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dirty="0"/>
              <a:t>Unable to Fetch my Documents like </a:t>
            </a:r>
          </a:p>
          <a:p>
            <a:pPr algn="ctr"/>
            <a:r>
              <a:rPr lang="en-IN" dirty="0"/>
              <a:t>Degree/Diploma Marksheet.</a:t>
            </a:r>
          </a:p>
          <a:p>
            <a:pPr algn="ctr"/>
            <a:endParaRPr lang="en-IN" dirty="0"/>
          </a:p>
          <a:p>
            <a:pPr algn="ctr"/>
            <a:r>
              <a:rPr lang="en-IN" dirty="0"/>
              <a:t>Option shows to open via .pdf format</a:t>
            </a:r>
          </a:p>
          <a:p>
            <a:pPr algn="ctr"/>
            <a:r>
              <a:rPr lang="en-IN" dirty="0"/>
              <a:t>And when I click to open a white</a:t>
            </a:r>
          </a:p>
          <a:p>
            <a:pPr algn="ctr"/>
            <a:r>
              <a:rPr lang="en-IN" dirty="0"/>
              <a:t>Screen opens and then closes.</a:t>
            </a:r>
          </a:p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3D0B50-BFC8-4829-8646-25282BFE65AA}"/>
              </a:ext>
            </a:extLst>
          </p:cNvPr>
          <p:cNvSpPr/>
          <p:nvPr/>
        </p:nvSpPr>
        <p:spPr>
          <a:xfrm>
            <a:off x="5136179" y="2393402"/>
            <a:ext cx="1919646" cy="210757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C40994-A919-4B56-8BF9-E4F48D60D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3507" y="527351"/>
            <a:ext cx="2167328" cy="45808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59ECCAA-CC9F-4AE4-B723-95F548DA3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4678" y="527351"/>
            <a:ext cx="2167328" cy="45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9417C-312B-45EA-8541-C02682059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353" y="2743200"/>
            <a:ext cx="5893293" cy="1371600"/>
          </a:xfrm>
        </p:spPr>
        <p:txBody>
          <a:bodyPr/>
          <a:lstStyle/>
          <a:p>
            <a:r>
              <a:rPr lang="en-IN" dirty="0"/>
              <a:t>Search Functionality</a:t>
            </a:r>
          </a:p>
        </p:txBody>
      </p:sp>
    </p:spTree>
    <p:extLst>
      <p:ext uri="{BB962C8B-B14F-4D97-AF65-F5344CB8AC3E}">
        <p14:creationId xmlns:p14="http://schemas.microsoft.com/office/powerpoint/2010/main" val="253801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4D3E15-67C1-4256-8975-4A60D2FC8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472" y="532660"/>
            <a:ext cx="2740662" cy="57926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D79FBC-93C1-4494-B1A9-A3DFFE930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7124" y="532660"/>
            <a:ext cx="2740662" cy="57926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DB3ED4-16D9-461E-99FD-F82A06CB1D92}"/>
              </a:ext>
            </a:extLst>
          </p:cNvPr>
          <p:cNvSpPr txBox="1"/>
          <p:nvPr/>
        </p:nvSpPr>
        <p:spPr>
          <a:xfrm>
            <a:off x="888638" y="2974019"/>
            <a:ext cx="4666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dirty="0"/>
              <a:t>Some data is not visible while searching.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A1A5CB-E8C4-46DB-9269-667966970F5B}"/>
              </a:ext>
            </a:extLst>
          </p:cNvPr>
          <p:cNvSpPr/>
          <p:nvPr/>
        </p:nvSpPr>
        <p:spPr>
          <a:xfrm>
            <a:off x="6254496" y="1243584"/>
            <a:ext cx="1664208" cy="37490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CC5A9D-86E8-41AF-AE19-997907F72F4B}"/>
              </a:ext>
            </a:extLst>
          </p:cNvPr>
          <p:cNvSpPr/>
          <p:nvPr/>
        </p:nvSpPr>
        <p:spPr>
          <a:xfrm>
            <a:off x="9147558" y="1216152"/>
            <a:ext cx="1664208" cy="37490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354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1F825A-3428-4E32-86D6-3A20F9DB3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711" y="676922"/>
            <a:ext cx="2604153" cy="55041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79CAE8-BFD1-4F0A-A133-A3894A58D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76922"/>
            <a:ext cx="2604152" cy="55041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7912EE-781D-48B6-AE82-22EECA721DCA}"/>
              </a:ext>
            </a:extLst>
          </p:cNvPr>
          <p:cNvSpPr txBox="1"/>
          <p:nvPr/>
        </p:nvSpPr>
        <p:spPr>
          <a:xfrm>
            <a:off x="408373" y="2148396"/>
            <a:ext cx="5854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If I go in Telangana State sub category </a:t>
            </a:r>
            <a:r>
              <a:rPr lang="en-IN" dirty="0" err="1"/>
              <a:t>MeeSeva</a:t>
            </a:r>
            <a:r>
              <a:rPr lang="en-IN" dirty="0"/>
              <a:t> </a:t>
            </a:r>
          </a:p>
          <a:p>
            <a:r>
              <a:rPr lang="en-IN" dirty="0"/>
              <a:t>Telangana is available but while searching it is not.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7F0DEC-AEEF-41FC-9E4C-655086B7F68B}"/>
              </a:ext>
            </a:extLst>
          </p:cNvPr>
          <p:cNvSpPr/>
          <p:nvPr/>
        </p:nvSpPr>
        <p:spPr>
          <a:xfrm>
            <a:off x="8939814" y="1358283"/>
            <a:ext cx="798990" cy="119848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3EFD68-7681-409D-B467-4218BD6EFB57}"/>
              </a:ext>
            </a:extLst>
          </p:cNvPr>
          <p:cNvSpPr/>
          <p:nvPr/>
        </p:nvSpPr>
        <p:spPr>
          <a:xfrm>
            <a:off x="6262861" y="1358283"/>
            <a:ext cx="1425201" cy="39949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9790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A3CEA9-24D0-49B4-BD4A-33D2A8D80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134" y="645850"/>
            <a:ext cx="2633555" cy="55662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D2E958-BB70-4FD3-80F6-F95E7635F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2792" y="645849"/>
            <a:ext cx="2633555" cy="55662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86C759-B587-4933-A659-1861618572D3}"/>
              </a:ext>
            </a:extLst>
          </p:cNvPr>
          <p:cNvSpPr txBox="1"/>
          <p:nvPr/>
        </p:nvSpPr>
        <p:spPr>
          <a:xfrm>
            <a:off x="659316" y="2982897"/>
            <a:ext cx="4397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dirty="0"/>
              <a:t>Driving licence is searched if  write </a:t>
            </a:r>
          </a:p>
          <a:p>
            <a:pPr algn="ctr"/>
            <a:r>
              <a:rPr lang="en-IN" dirty="0"/>
              <a:t>incorrect spelling of licence “License”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02C5AE-86AC-49E7-B042-A8AC64C77175}"/>
              </a:ext>
            </a:extLst>
          </p:cNvPr>
          <p:cNvSpPr/>
          <p:nvPr/>
        </p:nvSpPr>
        <p:spPr>
          <a:xfrm>
            <a:off x="5743852" y="1376039"/>
            <a:ext cx="1127465" cy="292963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C7101-7ABC-4EEC-B971-604A539F8148}"/>
              </a:ext>
            </a:extLst>
          </p:cNvPr>
          <p:cNvSpPr/>
          <p:nvPr/>
        </p:nvSpPr>
        <p:spPr>
          <a:xfrm>
            <a:off x="9197266" y="1376039"/>
            <a:ext cx="976544" cy="21306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8D470E-88CD-494F-A247-445FE36F41D1}"/>
              </a:ext>
            </a:extLst>
          </p:cNvPr>
          <p:cNvSpPr/>
          <p:nvPr/>
        </p:nvSpPr>
        <p:spPr>
          <a:xfrm>
            <a:off x="5397623" y="2015231"/>
            <a:ext cx="698377" cy="29296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621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D1334A-8999-4799-B528-98E427699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923" y="632533"/>
            <a:ext cx="2646156" cy="55929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9AED73-A2AA-4225-8899-B8554D6A9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022" y="632533"/>
            <a:ext cx="2646156" cy="55929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D4029B1-01DB-4053-961D-5757289DE3F8}"/>
              </a:ext>
            </a:extLst>
          </p:cNvPr>
          <p:cNvSpPr txBox="1"/>
          <p:nvPr/>
        </p:nvSpPr>
        <p:spPr>
          <a:xfrm>
            <a:off x="666859" y="2982897"/>
            <a:ext cx="5205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dirty="0"/>
              <a:t>Searching Transport department it is unclear </a:t>
            </a:r>
          </a:p>
          <a:p>
            <a:pPr algn="ctr"/>
            <a:r>
              <a:rPr lang="en-IN" dirty="0"/>
              <a:t>which state department has been searched.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EA00D6-D219-4DF5-80E9-E8D008C4455D}"/>
              </a:ext>
            </a:extLst>
          </p:cNvPr>
          <p:cNvSpPr/>
          <p:nvPr/>
        </p:nvSpPr>
        <p:spPr>
          <a:xfrm>
            <a:off x="9464040" y="1399032"/>
            <a:ext cx="886968" cy="25603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3C0B3D-38FD-465C-8078-2C43C0D00D7F}"/>
              </a:ext>
            </a:extLst>
          </p:cNvPr>
          <p:cNvSpPr/>
          <p:nvPr/>
        </p:nvSpPr>
        <p:spPr>
          <a:xfrm>
            <a:off x="6281928" y="914400"/>
            <a:ext cx="2560151" cy="3813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3069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{655A61C0-BE5A-4F6C-8F10-0F1E63387E16}tf78438558_win32</Template>
  <TotalTime>102</TotalTime>
  <Words>134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SavonVTI</vt:lpstr>
      <vt:lpstr>DIGILOCKER</vt:lpstr>
      <vt:lpstr>Add Nominee in Profile Section</vt:lpstr>
      <vt:lpstr>PowerPoint Presentation</vt:lpstr>
      <vt:lpstr>PowerPoint Presentation</vt:lpstr>
      <vt:lpstr>Search Functionality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DIGILOCKER</dc:title>
  <dc:creator>Neeraj Pandey Neer The Silent Tiger</dc:creator>
  <cp:lastModifiedBy>Neeraj Pandey Neer The Silent Tiger</cp:lastModifiedBy>
  <cp:revision>10</cp:revision>
  <dcterms:created xsi:type="dcterms:W3CDTF">2020-12-01T05:51:34Z</dcterms:created>
  <dcterms:modified xsi:type="dcterms:W3CDTF">2020-12-10T18:04:47Z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