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4" r:id="rId5"/>
    <p:sldId id="265" r:id="rId6"/>
    <p:sldId id="266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341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275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143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1663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178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087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4700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44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2928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623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685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8A756-F3D5-4A80-BA4F-F4D761440C5F}" type="datetimeFigureOut">
              <a:rPr lang="en-IN" smtClean="0"/>
              <a:t>11-12-2020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93639-1C8E-4FFB-BC69-63915159DD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398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2871"/>
            <a:ext cx="7772400" cy="1470025"/>
          </a:xfrm>
        </p:spPr>
        <p:txBody>
          <a:bodyPr>
            <a:noAutofit/>
          </a:bodyPr>
          <a:lstStyle/>
          <a:p>
            <a:r>
              <a:rPr lang="en-US" dirty="0" smtClean="0"/>
              <a:t>DigiLocker</a:t>
            </a:r>
            <a:r>
              <a:rPr lang="en-US" dirty="0"/>
              <a:t> </a:t>
            </a:r>
            <a:r>
              <a:rPr lang="en-US" dirty="0" smtClean="0"/>
              <a:t>Android App Testing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2487"/>
            <a:ext cx="6400800" cy="3140769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App Version : </a:t>
            </a:r>
            <a:r>
              <a:rPr lang="en-US" sz="2400" dirty="0" smtClean="0">
                <a:solidFill>
                  <a:schemeClr val="tx1"/>
                </a:solidFill>
              </a:rPr>
              <a:t>TEST36.6.3.2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Date of Testing : </a:t>
            </a:r>
            <a:r>
              <a:rPr lang="en-US" sz="2400" dirty="0" smtClean="0">
                <a:solidFill>
                  <a:schemeClr val="tx1"/>
                </a:solidFill>
              </a:rPr>
              <a:t>11.12.2020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Tester : Pranav Ganesh Kadam (Intern</a:t>
            </a:r>
            <a:r>
              <a:rPr lang="en-US" sz="2400" dirty="0" smtClean="0">
                <a:solidFill>
                  <a:schemeClr val="tx1"/>
                </a:solidFill>
              </a:rPr>
              <a:t>)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Mobile </a:t>
            </a:r>
            <a:r>
              <a:rPr lang="en-US" sz="1800" dirty="0">
                <a:solidFill>
                  <a:schemeClr val="tx1"/>
                </a:solidFill>
              </a:rPr>
              <a:t>Device : Motorola One Power</a:t>
            </a:r>
          </a:p>
          <a:p>
            <a:r>
              <a:rPr lang="en-US" sz="1800" dirty="0">
                <a:solidFill>
                  <a:schemeClr val="tx1"/>
                </a:solidFill>
              </a:rPr>
              <a:t>Android Version : 10</a:t>
            </a:r>
          </a:p>
          <a:p>
            <a:r>
              <a:rPr lang="en-US" sz="1800" dirty="0">
                <a:solidFill>
                  <a:schemeClr val="tx1"/>
                </a:solidFill>
              </a:rPr>
              <a:t>Display : 2246x1080p</a:t>
            </a:r>
          </a:p>
          <a:p>
            <a:endParaRPr lang="en-IN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831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>
            <a:noAutofit/>
          </a:bodyPr>
          <a:lstStyle/>
          <a:p>
            <a:r>
              <a:rPr lang="en-US" sz="5400" dirty="0" smtClean="0"/>
              <a:t>Add Nominee in User Profile</a:t>
            </a:r>
            <a:endParaRPr lang="en-IN" sz="5400" dirty="0"/>
          </a:p>
        </p:txBody>
      </p:sp>
      <p:pic>
        <p:nvPicPr>
          <p:cNvPr id="1026" name="Picture 2" descr="C:\Users\Admin\Documents\ShareX\Screenshots\2020-12\scrcpy-noconsole_zLQXXSW3g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58" b="32927"/>
          <a:stretch/>
        </p:blipFill>
        <p:spPr bwMode="auto">
          <a:xfrm>
            <a:off x="2400929" y="1283936"/>
            <a:ext cx="4121114" cy="540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1475656" y="6237312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04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Invalid Inputs accepted without showing error.</a:t>
            </a:r>
            <a:endParaRPr lang="en-IN" sz="3600" dirty="0"/>
          </a:p>
        </p:txBody>
      </p:sp>
      <p:pic>
        <p:nvPicPr>
          <p:cNvPr id="2050" name="Picture 2" descr="C:\Users\Admin\Desktop\x\Screenshot_20201211-121025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37" b="3213"/>
          <a:stretch/>
        </p:blipFill>
        <p:spPr bwMode="auto">
          <a:xfrm>
            <a:off x="5710755" y="836712"/>
            <a:ext cx="2986171" cy="576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>
            <a:off x="4427984" y="1484784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427984" y="2132856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427984" y="3356992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427984" y="4077072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427984" y="4725144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9512" y="1196752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Name with more than 20 characters accepted without giving any error.</a:t>
            </a:r>
            <a:endParaRPr lang="en-IN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79512" y="1916832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Date of Birth accepted without giving any error.</a:t>
            </a:r>
            <a:endParaRPr lang="en-IN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179512" y="3068960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Mobile number accepted and sent OTP to that mobile number. </a:t>
            </a:r>
            <a:r>
              <a:rPr lang="en-US" sz="1600" dirty="0"/>
              <a:t>No error message is shown</a:t>
            </a:r>
            <a:r>
              <a:rPr lang="en-US" sz="1600" dirty="0" smtClean="0"/>
              <a:t>.</a:t>
            </a:r>
            <a:endParaRPr lang="en-IN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179512" y="3784684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Email accepted with symbols which are not used in email. No error message is shown.</a:t>
            </a:r>
            <a:endParaRPr lang="en-IN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179512" y="4578596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</a:t>
            </a:r>
            <a:r>
              <a:rPr lang="en-US" sz="1600" dirty="0" err="1" smtClean="0"/>
              <a:t>Aadhaar</a:t>
            </a:r>
            <a:r>
              <a:rPr lang="en-US" sz="1600" dirty="0" smtClean="0"/>
              <a:t> accepted. No error message is shown.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640530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x\Screenshot_20201211-115314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0" b="3800"/>
          <a:stretch/>
        </p:blipFill>
        <p:spPr bwMode="auto">
          <a:xfrm>
            <a:off x="5652120" y="837352"/>
            <a:ext cx="2997866" cy="576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Invalid Inputs accepted without showing error.</a:t>
            </a:r>
            <a:endParaRPr lang="en-IN" sz="36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355976" y="1772816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355976" y="2420888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4355976" y="3645024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355976" y="4365104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355976" y="6311852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9512" y="1332057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Name with only 1 character is accepted without giving any error.</a:t>
            </a:r>
            <a:endParaRPr lang="en-IN" sz="1600" dirty="0"/>
          </a:p>
        </p:txBody>
      </p:sp>
      <p:sp>
        <p:nvSpPr>
          <p:cNvPr id="27" name="TextBox 26"/>
          <p:cNvSpPr txBox="1"/>
          <p:nvPr/>
        </p:nvSpPr>
        <p:spPr>
          <a:xfrm>
            <a:off x="179512" y="2124145"/>
            <a:ext cx="424847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Date of Birth accepted without giving any error. </a:t>
            </a:r>
            <a:r>
              <a:rPr lang="en-US" sz="1600" dirty="0" err="1" smtClean="0"/>
              <a:t>Eg</a:t>
            </a:r>
            <a:r>
              <a:rPr lang="en-US" sz="1600" dirty="0" smtClean="0"/>
              <a:t>. 31 FEB 2020 – Year = Current Year &amp; FEB can have maximum 29 days.</a:t>
            </a:r>
            <a:endParaRPr lang="en-IN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3284984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Mobile number accepted and sent OTP to that mobile number. </a:t>
            </a:r>
            <a:r>
              <a:rPr lang="en-US" sz="1600" dirty="0"/>
              <a:t>No error message is shown</a:t>
            </a:r>
            <a:r>
              <a:rPr lang="en-US" sz="1600" dirty="0" smtClean="0"/>
              <a:t>.</a:t>
            </a:r>
            <a:endParaRPr lang="en-IN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107504" y="4140369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Email accepted. No error message is shown.</a:t>
            </a:r>
            <a:endParaRPr lang="en-IN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107504" y="5733256"/>
            <a:ext cx="424847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OTP with more than 6 numbers are allowed to enter. And when clicked on validate OTP no error message is shown. 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17998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Desktop\x\Screenshot_20201211-115606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7" b="3513"/>
          <a:stretch/>
        </p:blipFill>
        <p:spPr bwMode="auto">
          <a:xfrm>
            <a:off x="5612410" y="836712"/>
            <a:ext cx="2992038" cy="576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>Invalid Inputs accepted without showing error.</a:t>
            </a:r>
            <a:endParaRPr lang="en-IN" sz="36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355976" y="6311852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07504" y="5733256"/>
            <a:ext cx="424847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OTP with only 1 number is allowed to enter. And when clicked on validate OTP no error message is shown. </a:t>
            </a:r>
            <a:endParaRPr lang="en-IN" sz="1600" dirty="0"/>
          </a:p>
        </p:txBody>
      </p:sp>
      <p:pic>
        <p:nvPicPr>
          <p:cNvPr id="4099" name="Picture 3" descr="C:\Users\Admin\Desktop\x\Screenshot_20201211-115937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5" t="54506" r="2995" b="35782"/>
          <a:stretch/>
        </p:blipFill>
        <p:spPr bwMode="auto">
          <a:xfrm>
            <a:off x="5712031" y="3933056"/>
            <a:ext cx="2802577" cy="605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>
            <a:off x="4355976" y="4365104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7504" y="4077072"/>
            <a:ext cx="424847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 smtClean="0"/>
              <a:t>Invalid Email accepted with numbers.</a:t>
            </a:r>
          </a:p>
          <a:p>
            <a:r>
              <a:rPr lang="en-US" sz="1600" dirty="0" smtClean="0"/>
              <a:t>No error message is shown.</a:t>
            </a: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3483266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7" b="3229"/>
          <a:stretch/>
        </p:blipFill>
        <p:spPr bwMode="auto">
          <a:xfrm>
            <a:off x="5616469" y="908720"/>
            <a:ext cx="2987979" cy="576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Scan QR Code – Back Button is not available.</a:t>
            </a:r>
            <a:endParaRPr lang="en-IN" sz="36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355976" y="1196752"/>
            <a:ext cx="144016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63588" y="980728"/>
            <a:ext cx="3492388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Navigate Back Button is Missing.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405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07048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You</a:t>
            </a:r>
            <a:endParaRPr lang="en-IN" sz="9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153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275</Words>
  <Application>Microsoft Office PowerPoint</Application>
  <PresentationFormat>On-screen Show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DigiLocker Android App Testing</vt:lpstr>
      <vt:lpstr>Add Nominee in User Profile</vt:lpstr>
      <vt:lpstr>Invalid Inputs accepted without showing error.</vt:lpstr>
      <vt:lpstr>Invalid Inputs accepted without showing error.</vt:lpstr>
      <vt:lpstr>Invalid Inputs accepted without showing error.</vt:lpstr>
      <vt:lpstr>Scan QR Code – Back Button is not available.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DigiLocker Android App Testing</dc:title>
  <dc:creator>Admin</dc:creator>
  <cp:lastModifiedBy>Admin</cp:lastModifiedBy>
  <cp:revision>26</cp:revision>
  <dcterms:created xsi:type="dcterms:W3CDTF">2020-12-01T05:07:56Z</dcterms:created>
  <dcterms:modified xsi:type="dcterms:W3CDTF">2020-12-11T08:00:31Z</dcterms:modified>
</cp:coreProperties>
</file>